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4"/>
  </p:notesMasterIdLst>
  <p:sldIdLst>
    <p:sldId id="637" r:id="rId2"/>
    <p:sldId id="681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0795E1-7CE7-4948-995B-AC5923FD6AD5}">
          <p14:sldIdLst/>
        </p14:section>
        <p14:section name="Раздел без заголовка" id="{D3C36A3D-D59C-4233-856A-053E97ED5DC2}">
          <p14:sldIdLst>
            <p14:sldId id="637"/>
            <p14:sldId id="6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ат" initials="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6B1"/>
    <a:srgbClr val="9FC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8BE729-AD4D-4775-AC2D-8BE40CB417AE}" type="datetimeFigureOut">
              <a:rPr lang="kk-KZ" smtClean="0"/>
              <a:t>06.10.2023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279C6BA-3A66-46E2-BE90-D4AAEE5D771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3346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8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6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9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1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5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8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pf.mail.ru/cgi-bin/readmsg?id=15659365780515219756;0;7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C:\Users\Broteko\Desktop\ФОТОЛАР\Школа СД\IMG-20190919-WA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1" y="749142"/>
            <a:ext cx="2818942" cy="208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506290"/>
            <a:ext cx="2948946" cy="22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3312" y="130363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здоровья</a:t>
            </a:r>
            <a:endParaRPr lang="ru-RU" sz="3200" dirty="0"/>
          </a:p>
        </p:txBody>
      </p:sp>
      <p:pic>
        <p:nvPicPr>
          <p:cNvPr id="14" name="Picture 2" descr="C:\Users\Админ\Downloads\20190817_103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8938" y="746145"/>
            <a:ext cx="2791022" cy="2101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21362" y="5589240"/>
            <a:ext cx="8843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Школы здоровья ИБС и АГ, СД, ХОБЛ, инсульта, поведенческих факторов и риска, молодых мам, подготовки к родам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кабинет здорового ребёнка, кабинет планирования семьи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школах оказывается психологическая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89" y="746145"/>
            <a:ext cx="2784974" cy="209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1" y="3068960"/>
            <a:ext cx="2752430" cy="2365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C:\Users\Broteko\Desktop\ФОТОЛАР\ЖК школа фото\IMG-20190912-WA00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55" y="3076989"/>
            <a:ext cx="3083042" cy="2384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9" y="3076989"/>
            <a:ext cx="2839027" cy="2384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21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547664" y="260648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ЗОЖ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Broteko\Desktop\ФОТОЛАР\Новая папка\IMG-20190909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89314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27982"/>
            <a:ext cx="4032448" cy="2754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4236"/>
            <a:ext cx="4032448" cy="29033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95" y="827982"/>
            <a:ext cx="4032448" cy="27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20450</TotalTime>
  <Words>43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Times New Roman</vt:lpstr>
      <vt:lpstr>Trebuchet MS</vt:lpstr>
      <vt:lpstr>2_Воздушный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</dc:creator>
  <cp:lastModifiedBy>user</cp:lastModifiedBy>
  <cp:revision>1187</cp:revision>
  <cp:lastPrinted>2019-08-28T04:13:04Z</cp:lastPrinted>
  <dcterms:created xsi:type="dcterms:W3CDTF">2016-01-21T05:23:47Z</dcterms:created>
  <dcterms:modified xsi:type="dcterms:W3CDTF">2023-10-06T09:03:40Z</dcterms:modified>
</cp:coreProperties>
</file>